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2" r:id="rId3"/>
    <p:sldId id="406" r:id="rId4"/>
    <p:sldId id="348" r:id="rId5"/>
    <p:sldId id="322" r:id="rId6"/>
    <p:sldId id="407" r:id="rId7"/>
    <p:sldId id="408" r:id="rId8"/>
    <p:sldId id="409" r:id="rId9"/>
    <p:sldId id="417" r:id="rId10"/>
    <p:sldId id="418" r:id="rId11"/>
    <p:sldId id="405" r:id="rId12"/>
    <p:sldId id="420" r:id="rId13"/>
    <p:sldId id="411" r:id="rId14"/>
    <p:sldId id="412" r:id="rId15"/>
    <p:sldId id="413" r:id="rId16"/>
    <p:sldId id="414" r:id="rId17"/>
    <p:sldId id="415" r:id="rId18"/>
    <p:sldId id="416" r:id="rId19"/>
    <p:sldId id="388" r:id="rId20"/>
    <p:sldId id="305" r:id="rId21"/>
    <p:sldId id="404" r:id="rId22"/>
    <p:sldId id="271" r:id="rId23"/>
    <p:sldId id="422" r:id="rId24"/>
    <p:sldId id="421" r:id="rId25"/>
    <p:sldId id="3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57BD-DCA6-4111-939A-6CD8ECD62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34277-D873-4F4E-96AE-434072924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BF83-7979-475B-B4EA-8746DEA0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D680-CBBF-428E-A4B3-43A9937F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98E4-2566-4E98-BE3F-8C061F9D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678F-6C7B-467C-836A-D5D610ED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9D94A-B9DE-4994-A48D-173B0CDD1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CB74E-B621-43AB-83E2-725A2DDF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7E93-7EAE-46BB-B1D4-47FF79DA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0B8F0-71BB-4F6C-8881-48669948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7E4F7-28D4-4017-BA96-EE96C7364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58C37-452C-4343-9B91-8F761465D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4CA3-9758-4A4E-854F-80C6EDF3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9CC9-70BB-4A86-89D8-68CEFF2F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94EC-3B88-482F-B939-C71ACE87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FCBF-16F3-4A24-8864-FC153EF1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291EA-665A-443E-A2C6-D5ADD1284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C4CF-3549-4494-BA95-17EDC05E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123F-7D96-4175-878D-B21A5359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662F-493D-4213-A363-54BD3F2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E6A4-47C7-44E7-99C9-29335052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1B0B-95EE-45EF-AB92-B1F815C9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2B4F-A914-40D3-B6B2-2D23E70D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C03A-3D97-4DF6-8863-200D13EB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7A79-2232-4788-9488-420BA398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6059-2678-4978-AC79-764B7BC4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F4AE4-8C64-4BC9-8475-850645AB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1154-6948-48E8-A23B-855E9D5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E88B-67D6-499F-BAC4-0E562D73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A244-B90B-4A30-A6F1-D03CBCD0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EC0B-81DC-4E82-BD87-A7651AC7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A692-D8D9-453F-B5E9-3861EFCC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31616-659D-4E24-B935-A46C5D4BE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1870-AB87-41C8-A69E-8C8CC3B1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64859-E2F4-4895-88CF-43E59C6A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3A53-3A38-48CF-B172-1DF6A647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6702-63AE-4C7F-8D98-3581E919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6249E-445A-46AC-9AED-5B65167A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23BC9-144F-40FD-9675-96CE7A0E6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86552-9EA1-4F4A-933E-B5554484D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56E2E-4AB0-411B-B1B0-EE1891282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540DB-746F-4A4A-98A5-06C5DBA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A4427-5B99-40F0-82A9-586DF72A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7824E-756D-4C53-800E-0263D543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63AE-43D1-4FC0-A27D-5094F822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6616C-5785-4FE2-B559-7E647F02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228B6-AF11-4CDA-B6D6-4D12F032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B29EF-A2A0-44D9-81E3-8335C68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5B636-8AB4-4FB0-899F-A7B3DFD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096D9-8B2B-490C-8EB4-8CAA7BA5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F5777-2373-4513-A41F-E322D1D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114-CDE1-44C1-BB3C-5C43F314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2E55-88B3-4BD5-A352-45F6E356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4DE0A-6DC9-4196-B00B-B74BCB59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4BA7-A815-406E-9561-5AF6563C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E670-9533-4E26-B776-84045C23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A8DD-8784-413F-AE84-74B5EA3E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46B2-0A2F-4665-8A0F-513931AA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7045-D093-4F58-B2FD-081D4EAF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E050-CE72-4CF4-963D-65324FA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0B5BF-CB08-4FC5-8BED-6C38E5E7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D2181-8604-4839-9CC4-15B238A5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9B7F-05A0-4D0C-A6BE-EEC05600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8204-15A5-4716-9DB5-1E81B2A77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C8F5-D5B8-4ECB-9003-8123D528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8B5B-E67E-4537-87D8-35F16EDD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600E-B7FD-4F69-BD6A-2A60F6E8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DBA33-4DCE-4982-AF19-305F01D6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8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5D36-E8C6-4965-9D35-9EC9F0C5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9D03E-8610-4316-AA97-FBC39F25C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8C24-075B-48C9-9EAE-3ABC130E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A020-9A85-49E4-BADC-6B2287F7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0CF1-D655-48AE-B842-2D19231B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77B12-E765-4D82-A607-F9579608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D05A0-B058-424D-9DC3-D24193FE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C0D23-E906-486C-A8F7-BAA856C2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FF78-A64A-4FF9-A298-048D366B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11D3-5B98-44FF-88EE-29CA7CF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8E51-E513-4DBF-8771-E2D5C46B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F1DA6-235B-470F-8978-4B7C665D9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86BF-AB9E-4B13-B389-3B934D6E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AC6B-E563-4DE2-BAB7-F1EA8002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9A17-5635-4896-AFA4-A1E0C24A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5EBE-42D9-4901-92C8-CDC68FA8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AF59-8BD6-4F16-9E40-7D36279F5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548B2-CCCE-479D-9467-A38DC5AC3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A8239-A72F-47B9-A308-38281C43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91505-456D-42CC-B65D-3420EBA6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36C49-6519-4BB0-B431-A64E6DF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F7A8-092B-4221-901F-EF0BC96F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38B3B-7D6F-42FE-9C94-D30E8D016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40720-AE58-427A-98E6-457C3091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F593F-4BE9-4461-8626-167DC88B8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1CE5-601E-4253-8B3F-47638E18A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F92BF-D181-48C9-8810-7DE1D9A7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F8837-11EF-4044-B22F-9DDD03E3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91E4A-FFF5-4F79-BE00-CE6B5C30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C288-497F-4EF5-B19C-E7D57C26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AECA2-8D1F-4755-9F89-693974D7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3E39-05BF-43E7-ADBF-33BFF0FD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D5EF3-FDBF-4179-BBF3-3FC5E758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E60B3-58EB-43DD-900D-D4A8CEA8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0543E-0A6B-46D5-B21D-B5FE6CAC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905F6-07AB-4E68-B4A3-775F7877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DF8B-5FB5-4D7D-99CE-B3F9CC77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6D2C9-D2DF-4651-9D73-9162D28C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1352-7C2A-4512-BC3C-F944F060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D90C0-8B16-4E63-9D94-361B237C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F2E14-0076-4829-95F1-7F191853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6015-8FAB-4D08-ADAB-18D41422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321C-41A2-47F8-8C3A-837DDD0C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72FB9-A53B-46D5-99A4-A93735A45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EBFCA-CC94-4316-A660-165C26A69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9E822-5690-4C02-B52C-CBFBB5C8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868ED-E178-49A6-AAFC-F0D3D380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4B94E-1084-45B2-BDA7-0DC5A849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C2BD3-BFFC-4C17-BCF3-5FE7D007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2ECB0-A473-4D35-8465-11CEF581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97BCD-6A3E-461F-9FDE-B043327DF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3606-3486-4B5A-80B3-8C00944C63A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D392-4436-417C-8717-E6175E0A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9636D-8717-4663-8722-9C7C8C19C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13A28-14C8-4AC7-BD3F-8C070B37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C93DA-71F3-494A-AF50-676B0CBD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3F79-365B-48E7-9E35-732F6D809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DA54-B6AC-4383-89B9-3501F575493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CD72-1992-4D29-8B0D-136F81D1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D0CE-2807-4A31-9CCB-E380085CF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support.gale.com/doc/dnow-video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pport.gale.com/doc/dnow-video4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pport.gale.com/doc/dnow-video5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salibrary.or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28670-3BDB-4A5C-8619-B350DC05942F}"/>
              </a:ext>
            </a:extLst>
          </p:cNvPr>
          <p:cNvSpPr txBox="1"/>
          <p:nvPr/>
        </p:nvSpPr>
        <p:spPr>
          <a:xfrm>
            <a:off x="5001208" y="2245752"/>
            <a:ext cx="537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291738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4C33B42-71CE-4061-BCA7-60C1293C8F58}"/>
              </a:ext>
            </a:extLst>
          </p:cNvPr>
          <p:cNvSpPr/>
          <p:nvPr/>
        </p:nvSpPr>
        <p:spPr>
          <a:xfrm rot="10800000">
            <a:off x="615820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C2A90-0509-4779-BE05-23C72AFB6DD5}"/>
              </a:ext>
            </a:extLst>
          </p:cNvPr>
          <p:cNvSpPr/>
          <p:nvPr/>
        </p:nvSpPr>
        <p:spPr>
          <a:xfrm>
            <a:off x="771330" y="4534795"/>
            <a:ext cx="4192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 an 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market research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Search by name, address, or Census data</a:t>
            </a:r>
          </a:p>
        </p:txBody>
      </p:sp>
    </p:spTree>
    <p:extLst>
      <p:ext uri="{BB962C8B-B14F-4D97-AF65-F5344CB8AC3E}">
        <p14:creationId xmlns:p14="http://schemas.microsoft.com/office/powerpoint/2010/main" val="304577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3023118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3222170" y="4350129"/>
            <a:ext cx="3949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statistics from multiple geographies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Summarize information on geographic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Rank multiple geographies</a:t>
            </a:r>
          </a:p>
        </p:txBody>
      </p:sp>
    </p:spTree>
    <p:extLst>
      <p:ext uri="{BB962C8B-B14F-4D97-AF65-F5344CB8AC3E}">
        <p14:creationId xmlns:p14="http://schemas.microsoft.com/office/powerpoint/2010/main" val="418485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-2353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4998096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5197148" y="4534795"/>
            <a:ext cx="3949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heat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layers to the map based in demographic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B6E4F-9B66-4461-9400-686AF0273149}"/>
              </a:ext>
            </a:extLst>
          </p:cNvPr>
          <p:cNvSpPr/>
          <p:nvPr/>
        </p:nvSpPr>
        <p:spPr>
          <a:xfrm>
            <a:off x="7557796" y="3076749"/>
            <a:ext cx="765110" cy="704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6321488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6719594" y="4350129"/>
            <a:ext cx="3949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Market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Site Prospector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Local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 Demand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Your Market</a:t>
            </a:r>
          </a:p>
        </p:txBody>
      </p:sp>
    </p:spTree>
    <p:extLst>
      <p:ext uri="{BB962C8B-B14F-4D97-AF65-F5344CB8AC3E}">
        <p14:creationId xmlns:p14="http://schemas.microsoft.com/office/powerpoint/2010/main" val="410659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8304263" y="4262712"/>
            <a:ext cx="3797171" cy="131235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8304265" y="4374738"/>
            <a:ext cx="3887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Learn more about how to use this tool straight from the product developer </a:t>
            </a:r>
          </a:p>
        </p:txBody>
      </p:sp>
    </p:spTree>
    <p:extLst>
      <p:ext uri="{BB962C8B-B14F-4D97-AF65-F5344CB8AC3E}">
        <p14:creationId xmlns:p14="http://schemas.microsoft.com/office/powerpoint/2010/main" val="109431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45A1-1C01-4FB9-A8F9-FBCED443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Assessing Market Risk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B729D24-7DB4-488D-9A04-36895EBE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11" y="1960563"/>
            <a:ext cx="774779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45A1-1C01-4FB9-A8F9-FBCED443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Choosing a Business Location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EBA1FB3-FDF6-49B4-9E70-03A70920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00" y="1933284"/>
            <a:ext cx="7302000" cy="41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6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74C33-F12C-4417-B9BF-AE81F8C56562}"/>
              </a:ext>
            </a:extLst>
          </p:cNvPr>
          <p:cNvSpPr txBox="1"/>
          <p:nvPr/>
        </p:nvSpPr>
        <p:spPr>
          <a:xfrm>
            <a:off x="2481943" y="2556588"/>
            <a:ext cx="824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Use the database:</a:t>
            </a:r>
          </a:p>
        </p:txBody>
      </p:sp>
      <p:sp>
        <p:nvSpPr>
          <p:cNvPr id="3" name="Star: 12 Points 2">
            <a:hlinkClick r:id="rId3"/>
            <a:extLst>
              <a:ext uri="{FF2B5EF4-FFF2-40B4-BE49-F238E27FC236}">
                <a16:creationId xmlns:a16="http://schemas.microsoft.com/office/drawing/2014/main" id="{B7B1C987-25FF-45BF-88DF-13A99CD65CEC}"/>
              </a:ext>
            </a:extLst>
          </p:cNvPr>
          <p:cNvSpPr/>
          <p:nvPr/>
        </p:nvSpPr>
        <p:spPr>
          <a:xfrm>
            <a:off x="5617028" y="3572251"/>
            <a:ext cx="1978089" cy="2127379"/>
          </a:xfrm>
          <a:prstGeom prst="star12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ACA3D-4A48-44CA-B4DF-21BA4B5DBE10}"/>
              </a:ext>
            </a:extLst>
          </p:cNvPr>
          <p:cNvSpPr txBox="1"/>
          <p:nvPr/>
        </p:nvSpPr>
        <p:spPr>
          <a:xfrm>
            <a:off x="6096000" y="4035776"/>
            <a:ext cx="105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Let’s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2AE3-7A30-483D-8B03-85A2EEEB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Set Your Sites</a:t>
            </a:r>
          </a:p>
          <a:p>
            <a:pPr marL="0" indent="0" algn="ctr">
              <a:buNone/>
            </a:pPr>
            <a:r>
              <a:rPr lang="en-US" dirty="0"/>
              <a:t>Retail Space vs. Online Stores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268509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Heather.Lozano@tulsalibrary.org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600930"/>
            <a:ext cx="5467114" cy="1759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3840831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wizard@tulsalibrary.org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4898993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512016-E9C5-4057-A670-085C98DE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94" y="55107"/>
            <a:ext cx="6775012" cy="68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095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26FF2-DA5F-4BC9-B0DD-8DD694E7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45" y="2725665"/>
            <a:ext cx="8896510" cy="10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Create Heat Maps to Find Saturated Markets</a:t>
            </a:r>
          </a:p>
        </p:txBody>
      </p:sp>
    </p:spTree>
    <p:extLst>
      <p:ext uri="{BB962C8B-B14F-4D97-AF65-F5344CB8AC3E}">
        <p14:creationId xmlns:p14="http://schemas.microsoft.com/office/powerpoint/2010/main" val="349882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 Spending Trends in Your Neighborhood</a:t>
            </a:r>
          </a:p>
        </p:txBody>
      </p:sp>
    </p:spTree>
    <p:extLst>
      <p:ext uri="{BB962C8B-B14F-4D97-AF65-F5344CB8AC3E}">
        <p14:creationId xmlns:p14="http://schemas.microsoft.com/office/powerpoint/2010/main" val="418288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Size your Market and Map demand for your area</a:t>
            </a:r>
          </a:p>
        </p:txBody>
      </p:sp>
    </p:spTree>
    <p:extLst>
      <p:ext uri="{BB962C8B-B14F-4D97-AF65-F5344CB8AC3E}">
        <p14:creationId xmlns:p14="http://schemas.microsoft.com/office/powerpoint/2010/main" val="180139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Analyze specific locations by address</a:t>
            </a:r>
          </a:p>
        </p:txBody>
      </p:sp>
    </p:spTree>
    <p:extLst>
      <p:ext uri="{BB962C8B-B14F-4D97-AF65-F5344CB8AC3E}">
        <p14:creationId xmlns:p14="http://schemas.microsoft.com/office/powerpoint/2010/main" val="15319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95FB1-02CA-474D-A59C-1B037E04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2"/>
            <a:ext cx="12192000" cy="68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148BBA-35A1-4794-AF62-93A3F752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24" y="3756709"/>
            <a:ext cx="7745752" cy="872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7B7EA-6A6D-4F85-9DBE-75C40D6CB666}"/>
              </a:ext>
            </a:extLst>
          </p:cNvPr>
          <p:cNvSpPr txBox="1"/>
          <p:nvPr/>
        </p:nvSpPr>
        <p:spPr>
          <a:xfrm>
            <a:off x="5154280" y="2441952"/>
            <a:ext cx="537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66454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10154</TotalTime>
  <Words>151</Words>
  <Application>Microsoft Office PowerPoint</Application>
  <PresentationFormat>Widescreen</PresentationFormat>
  <Paragraphs>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Eras Bold ITC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Market Risk</vt:lpstr>
      <vt:lpstr>Choosing a Business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Lozano, Heather</cp:lastModifiedBy>
  <cp:revision>10</cp:revision>
  <dcterms:created xsi:type="dcterms:W3CDTF">2022-10-12T14:38:03Z</dcterms:created>
  <dcterms:modified xsi:type="dcterms:W3CDTF">2023-03-25T14:43:39Z</dcterms:modified>
</cp:coreProperties>
</file>